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3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 showOutlineIcons="0">
    <p:restoredLeft sz="12506"/>
    <p:restoredTop sz="92806"/>
  </p:normalViewPr>
  <p:slideViewPr>
    <p:cSldViewPr>
      <p:cViewPr varScale="1">
        <p:scale>
          <a:sx n="58" d="100"/>
          <a:sy n="58" d="100"/>
        </p:scale>
        <p:origin x="147" y="25"/>
      </p:cViewPr>
      <p:guideLst>
        <p:guide orient="horz" pos="2156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E2B2BC9D-A816-4D0A-858B-1D023B3A8ACA}" type="datetime1">
              <a:rPr lang="ko-KR" altLang="en-US"/>
              <a:pPr lvl="0">
                <a:defRPr lang="ko-KR" altLang="en-US"/>
              </a:pPr>
              <a:t>2018-10-04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33"/>
          <p:cNvSpPr/>
          <p:nvPr/>
        </p:nvSpPr>
        <p:spPr>
          <a:xfrm>
            <a:off x="-9525" y="3631"/>
            <a:ext cx="935610" cy="4425873"/>
          </a:xfrm>
          <a:custGeom>
            <a:avLst/>
            <a:gdLst/>
            <a:cxnLst>
              <a:cxn ang="0">
                <a:pos x="0" y="0"/>
              </a:cxn>
              <a:cxn ang="0">
                <a:pos x="0" y="708"/>
              </a:cxn>
              <a:cxn ang="0">
                <a:pos x="986" y="7114"/>
              </a:cxn>
              <a:cxn ang="0">
                <a:pos x="1537" y="7266"/>
              </a:cxn>
              <a:cxn ang="0">
                <a:pos x="62" y="0"/>
              </a:cxn>
              <a:cxn ang="0">
                <a:pos x="0" y="0"/>
              </a:cxn>
            </a:cxnLst>
            <a:rect l="0" t="0" r="r" b="b"/>
            <a:pathLst>
              <a:path w="1537" h="7266">
                <a:moveTo>
                  <a:pt x="0" y="0"/>
                </a:moveTo>
                <a:lnTo>
                  <a:pt x="0" y="708"/>
                </a:lnTo>
                <a:lnTo>
                  <a:pt x="986" y="7114"/>
                </a:lnTo>
                <a:lnTo>
                  <a:pt x="1537" y="7266"/>
                </a:lnTo>
                <a:lnTo>
                  <a:pt x="62" y="0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Freeform 11"/>
          <p:cNvSpPr/>
          <p:nvPr/>
        </p:nvSpPr>
        <p:spPr>
          <a:xfrm flipH="1">
            <a:off x="5480312" y="211889"/>
            <a:ext cx="3662349" cy="1609272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0" name="Freeform 15"/>
          <p:cNvSpPr/>
          <p:nvPr/>
        </p:nvSpPr>
        <p:spPr>
          <a:xfrm flipH="1">
            <a:off x="882" y="0"/>
            <a:ext cx="9147172" cy="1209811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1" name="자유형 10"/>
          <p:cNvSpPr/>
          <p:nvPr/>
        </p:nvSpPr>
        <p:spPr>
          <a:xfrm>
            <a:off x="0" y="313097"/>
            <a:ext cx="5486400" cy="2039450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  <a:gd name="connsiteX0" fmla="*/ 5486400 w 5486400"/>
              <a:gd name="connsiteY0" fmla="*/ 1085850 h 2676075"/>
              <a:gd name="connsiteX1" fmla="*/ 0 w 5486400"/>
              <a:gd name="connsiteY1" fmla="*/ 0 h 2676075"/>
              <a:gd name="connsiteX2" fmla="*/ 0 w 5486400"/>
              <a:gd name="connsiteY2" fmla="*/ 95250 h 2676075"/>
              <a:gd name="connsiteX3" fmla="*/ 604863 w 5486400"/>
              <a:gd name="connsiteY3" fmla="*/ 2676075 h 2676075"/>
              <a:gd name="connsiteX4" fmla="*/ 5486400 w 5486400"/>
              <a:gd name="connsiteY4" fmla="*/ 1085850 h 2676075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0 w 5486400"/>
              <a:gd name="connsiteY2" fmla="*/ 95250 h 2582198"/>
              <a:gd name="connsiteX3" fmla="*/ 892927 w 5486400"/>
              <a:gd name="connsiteY3" fmla="*/ 2582198 h 2582198"/>
              <a:gd name="connsiteX4" fmla="*/ 5486400 w 5486400"/>
              <a:gd name="connsiteY4" fmla="*/ 1085850 h 2582198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892927 w 5486400"/>
              <a:gd name="connsiteY2" fmla="*/ 2582198 h 2582198"/>
              <a:gd name="connsiteX3" fmla="*/ 5486400 w 5486400"/>
              <a:gd name="connsiteY3" fmla="*/ 1085850 h 2582198"/>
              <a:gd name="connsiteX0" fmla="*/ 5486400 w 5486400"/>
              <a:gd name="connsiteY0" fmla="*/ 1085850 h 2481754"/>
              <a:gd name="connsiteX1" fmla="*/ 0 w 5486400"/>
              <a:gd name="connsiteY1" fmla="*/ 0 h 2481754"/>
              <a:gd name="connsiteX2" fmla="*/ 870728 w 5486400"/>
              <a:gd name="connsiteY2" fmla="*/ 2481754 h 2481754"/>
              <a:gd name="connsiteX3" fmla="*/ 5486400 w 5486400"/>
              <a:gd name="connsiteY3" fmla="*/ 1085850 h 248175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2481754">
                <a:moveTo>
                  <a:pt x="5486400" y="1085850"/>
                </a:moveTo>
                <a:lnTo>
                  <a:pt x="0" y="0"/>
                </a:lnTo>
                <a:lnTo>
                  <a:pt x="870728" y="2481754"/>
                </a:lnTo>
                <a:lnTo>
                  <a:pt x="5486400" y="1085850"/>
                </a:lnTo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2" name="Freeform 11"/>
          <p:cNvSpPr/>
          <p:nvPr/>
        </p:nvSpPr>
        <p:spPr>
          <a:xfrm rot="16200000" flipH="1">
            <a:off x="-695379" y="840853"/>
            <a:ext cx="2747768" cy="1074154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3" name="Freeform 15"/>
          <p:cNvSpPr/>
          <p:nvPr/>
        </p:nvSpPr>
        <p:spPr>
          <a:xfrm rot="16200000" flipH="1">
            <a:off x="-3027688" y="3027685"/>
            <a:ext cx="6862892" cy="807522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 rot="16200000">
            <a:off x="-1143845" y="4100074"/>
            <a:ext cx="4116307" cy="1410652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0" h="2571750">
                <a:moveTo>
                  <a:pt x="5486400" y="1085850"/>
                </a:moveTo>
                <a:lnTo>
                  <a:pt x="0" y="0"/>
                </a:lnTo>
                <a:lnTo>
                  <a:pt x="0" y="95250"/>
                </a:lnTo>
                <a:lnTo>
                  <a:pt x="923925" y="2571750"/>
                </a:lnTo>
                <a:lnTo>
                  <a:pt x="5486400" y="1085850"/>
                </a:lnTo>
              </a:path>
            </a:pathLst>
          </a:custGeom>
          <a:solidFill>
            <a:schemeClr val="accent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 rot="16200000">
            <a:off x="814147" y="5392119"/>
            <a:ext cx="895421" cy="2048277"/>
          </a:xfrm>
          <a:custGeom>
            <a:avLst/>
            <a:gdLst>
              <a:gd name="connsiteX0" fmla="*/ 0 w 571472"/>
              <a:gd name="connsiteY0" fmla="*/ 3000396 h 3000396"/>
              <a:gd name="connsiteX1" fmla="*/ 0 w 571472"/>
              <a:gd name="connsiteY1" fmla="*/ 0 h 3000396"/>
              <a:gd name="connsiteX2" fmla="*/ 571472 w 571472"/>
              <a:gd name="connsiteY2" fmla="*/ 3000396 h 3000396"/>
              <a:gd name="connsiteX3" fmla="*/ 0 w 571472"/>
              <a:gd name="connsiteY3" fmla="*/ 3000396 h 3000396"/>
              <a:gd name="connsiteX0" fmla="*/ 0 w 928630"/>
              <a:gd name="connsiteY0" fmla="*/ 3000396 h 3000396"/>
              <a:gd name="connsiteX1" fmla="*/ 0 w 928630"/>
              <a:gd name="connsiteY1" fmla="*/ 0 h 3000396"/>
              <a:gd name="connsiteX2" fmla="*/ 928630 w 928630"/>
              <a:gd name="connsiteY2" fmla="*/ 2500306 h 3000396"/>
              <a:gd name="connsiteX3" fmla="*/ 0 w 928630"/>
              <a:gd name="connsiteY3" fmla="*/ 3000396 h 3000396"/>
              <a:gd name="connsiteX0" fmla="*/ 9525 w 938155"/>
              <a:gd name="connsiteY0" fmla="*/ 3067050 h 3067050"/>
              <a:gd name="connsiteX1" fmla="*/ 0 w 938155"/>
              <a:gd name="connsiteY1" fmla="*/ 0 h 3067050"/>
              <a:gd name="connsiteX2" fmla="*/ 938155 w 938155"/>
              <a:gd name="connsiteY2" fmla="*/ 2566960 h 3067050"/>
              <a:gd name="connsiteX3" fmla="*/ 9525 w 938155"/>
              <a:gd name="connsiteY3" fmla="*/ 3067050 h 3067050"/>
              <a:gd name="connsiteX0" fmla="*/ 9525 w 928656"/>
              <a:gd name="connsiteY0" fmla="*/ 3067050 h 3067050"/>
              <a:gd name="connsiteX1" fmla="*/ 0 w 928656"/>
              <a:gd name="connsiteY1" fmla="*/ 0 h 3067050"/>
              <a:gd name="connsiteX2" fmla="*/ 928656 w 928656"/>
              <a:gd name="connsiteY2" fmla="*/ 2509813 h 3067050"/>
              <a:gd name="connsiteX3" fmla="*/ 9525 w 928656"/>
              <a:gd name="connsiteY3" fmla="*/ 3067050 h 3067050"/>
              <a:gd name="connsiteX0" fmla="*/ 9525 w 928656"/>
              <a:gd name="connsiteY0" fmla="*/ 2709836 h 2709836"/>
              <a:gd name="connsiteX1" fmla="*/ 0 w 928656"/>
              <a:gd name="connsiteY1" fmla="*/ 0 h 2709836"/>
              <a:gd name="connsiteX2" fmla="*/ 928656 w 928656"/>
              <a:gd name="connsiteY2" fmla="*/ 2509813 h 2709836"/>
              <a:gd name="connsiteX3" fmla="*/ 9525 w 928656"/>
              <a:gd name="connsiteY3" fmla="*/ 2709836 h 2709836"/>
              <a:gd name="connsiteX0" fmla="*/ 9525 w 928656"/>
              <a:gd name="connsiteY0" fmla="*/ 2781250 h 2781250"/>
              <a:gd name="connsiteX1" fmla="*/ 0 w 928656"/>
              <a:gd name="connsiteY1" fmla="*/ 0 h 2781250"/>
              <a:gd name="connsiteX2" fmla="*/ 928656 w 928656"/>
              <a:gd name="connsiteY2" fmla="*/ 2509813 h 2781250"/>
              <a:gd name="connsiteX3" fmla="*/ 9525 w 928656"/>
              <a:gd name="connsiteY3" fmla="*/ 2781250 h 2781250"/>
              <a:gd name="connsiteX0" fmla="*/ 9525 w 928656"/>
              <a:gd name="connsiteY0" fmla="*/ 2924102 h 2924102"/>
              <a:gd name="connsiteX1" fmla="*/ 0 w 928656"/>
              <a:gd name="connsiteY1" fmla="*/ 0 h 2924102"/>
              <a:gd name="connsiteX2" fmla="*/ 928656 w 928656"/>
              <a:gd name="connsiteY2" fmla="*/ 2509813 h 2924102"/>
              <a:gd name="connsiteX3" fmla="*/ 9525 w 928656"/>
              <a:gd name="connsiteY3" fmla="*/ 2924102 h 2924102"/>
              <a:gd name="connsiteX0" fmla="*/ 9525 w 931063"/>
              <a:gd name="connsiteY0" fmla="*/ 2924102 h 2924102"/>
              <a:gd name="connsiteX1" fmla="*/ 0 w 931063"/>
              <a:gd name="connsiteY1" fmla="*/ 0 h 2924102"/>
              <a:gd name="connsiteX2" fmla="*/ 931063 w 931063"/>
              <a:gd name="connsiteY2" fmla="*/ 2521723 h 2924102"/>
              <a:gd name="connsiteX3" fmla="*/ 9525 w 931063"/>
              <a:gd name="connsiteY3" fmla="*/ 2924102 h 2924102"/>
              <a:gd name="connsiteX0" fmla="*/ 0 w 931063"/>
              <a:gd name="connsiteY0" fmla="*/ 2805040 h 2805040"/>
              <a:gd name="connsiteX1" fmla="*/ 0 w 931063"/>
              <a:gd name="connsiteY1" fmla="*/ 0 h 2805040"/>
              <a:gd name="connsiteX2" fmla="*/ 931063 w 931063"/>
              <a:gd name="connsiteY2" fmla="*/ 2521723 h 2805040"/>
              <a:gd name="connsiteX3" fmla="*/ 0 w 931063"/>
              <a:gd name="connsiteY3" fmla="*/ 2805040 h 2805040"/>
              <a:gd name="connsiteX0" fmla="*/ 6350 w 931063"/>
              <a:gd name="connsiteY0" fmla="*/ 2822504 h 2822504"/>
              <a:gd name="connsiteX1" fmla="*/ 0 w 931063"/>
              <a:gd name="connsiteY1" fmla="*/ 0 h 2822504"/>
              <a:gd name="connsiteX2" fmla="*/ 931063 w 931063"/>
              <a:gd name="connsiteY2" fmla="*/ 2521723 h 2822504"/>
              <a:gd name="connsiteX3" fmla="*/ 6350 w 931063"/>
              <a:gd name="connsiteY3" fmla="*/ 2822504 h 2822504"/>
              <a:gd name="connsiteX0" fmla="*/ 6350 w 1185503"/>
              <a:gd name="connsiteY0" fmla="*/ 2822504 h 3224000"/>
              <a:gd name="connsiteX1" fmla="*/ 0 w 1185503"/>
              <a:gd name="connsiteY1" fmla="*/ 0 h 3224000"/>
              <a:gd name="connsiteX2" fmla="*/ 1185503 w 1185503"/>
              <a:gd name="connsiteY2" fmla="*/ 3224000 h 3224000"/>
              <a:gd name="connsiteX3" fmla="*/ 6350 w 1185503"/>
              <a:gd name="connsiteY3" fmla="*/ 2822504 h 3224000"/>
              <a:gd name="connsiteX0" fmla="*/ 2116 w 1193457"/>
              <a:gd name="connsiteY0" fmla="*/ 3734200 h 3734200"/>
              <a:gd name="connsiteX1" fmla="*/ 7954 w 1193457"/>
              <a:gd name="connsiteY1" fmla="*/ 0 h 3734200"/>
              <a:gd name="connsiteX2" fmla="*/ 1193457 w 1193457"/>
              <a:gd name="connsiteY2" fmla="*/ 3224000 h 3734200"/>
              <a:gd name="connsiteX3" fmla="*/ 2116 w 1193457"/>
              <a:gd name="connsiteY3" fmla="*/ 3734200 h 3734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3457" h="3734200">
                <a:moveTo>
                  <a:pt x="2116" y="3734200"/>
                </a:moveTo>
                <a:cubicBezTo>
                  <a:pt x="-1" y="2793365"/>
                  <a:pt x="10071" y="940835"/>
                  <a:pt x="7954" y="0"/>
                </a:cubicBezTo>
                <a:lnTo>
                  <a:pt x="1193457" y="3224000"/>
                </a:lnTo>
                <a:lnTo>
                  <a:pt x="2116" y="3734200"/>
                </a:lnTo>
              </a:path>
            </a:pathLst>
          </a:custGeom>
          <a:solidFill>
            <a:schemeClr val="accent2">
              <a:lumMod val="50000"/>
              <a:lumOff val="50000"/>
            </a:schemeClr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23188" y="-27432"/>
            <a:ext cx="2162795" cy="6885432"/>
          </a:xfrm>
          <a:custGeom>
            <a:avLst/>
            <a:gdLst>
              <a:gd name="connsiteX0" fmla="*/ 0 w 500066"/>
              <a:gd name="connsiteY0" fmla="*/ 6858000 h 6858000"/>
              <a:gd name="connsiteX1" fmla="*/ 250033 w 500066"/>
              <a:gd name="connsiteY1" fmla="*/ 0 h 6858000"/>
              <a:gd name="connsiteX2" fmla="*/ 500066 w 500066"/>
              <a:gd name="connsiteY2" fmla="*/ 6858000 h 6858000"/>
              <a:gd name="connsiteX3" fmla="*/ 0 w 500066"/>
              <a:gd name="connsiteY3" fmla="*/ 6858000 h 6858000"/>
              <a:gd name="connsiteX0" fmla="*/ 1638757 w 2138823"/>
              <a:gd name="connsiteY0" fmla="*/ 6876288 h 6876288"/>
              <a:gd name="connsiteX1" fmla="*/ 0 w 2138823"/>
              <a:gd name="connsiteY1" fmla="*/ 0 h 6876288"/>
              <a:gd name="connsiteX2" fmla="*/ 2138823 w 2138823"/>
              <a:gd name="connsiteY2" fmla="*/ 6876288 h 6876288"/>
              <a:gd name="connsiteX3" fmla="*/ 1638757 w 2138823"/>
              <a:gd name="connsiteY3" fmla="*/ 6876288 h 6876288"/>
              <a:gd name="connsiteX0" fmla="*/ 1662729 w 2162795"/>
              <a:gd name="connsiteY0" fmla="*/ 6885432 h 6885432"/>
              <a:gd name="connsiteX1" fmla="*/ 0 w 2162795"/>
              <a:gd name="connsiteY1" fmla="*/ 0 h 6885432"/>
              <a:gd name="connsiteX2" fmla="*/ 2162795 w 2162795"/>
              <a:gd name="connsiteY2" fmla="*/ 6885432 h 6885432"/>
              <a:gd name="connsiteX3" fmla="*/ 1662729 w 2162795"/>
              <a:gd name="connsiteY3" fmla="*/ 6885432 h 6885432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2795" h="6885432">
                <a:moveTo>
                  <a:pt x="1662729" y="6885432"/>
                </a:moveTo>
                <a:lnTo>
                  <a:pt x="0" y="0"/>
                </a:lnTo>
                <a:lnTo>
                  <a:pt x="2162795" y="6885432"/>
                </a:lnTo>
                <a:lnTo>
                  <a:pt x="1662729" y="6885432"/>
                </a:lnTo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1702940" y="2919309"/>
            <a:ext cx="7226778" cy="957706"/>
          </a:xfrm>
        </p:spPr>
        <p:txBody>
          <a:bodyPr>
            <a:noAutofit/>
          </a:bodyPr>
          <a:lstStyle>
            <a:lvl1pPr algn="l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02940" y="3890286"/>
            <a:ext cx="7223346" cy="467408"/>
          </a:xfrm>
        </p:spPr>
        <p:txBody>
          <a:bodyPr anchor="ctr"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82A27DF-FC33-4C05-96AC-ECA7B11A9C6B}" type="datetime1">
              <a:rPr lang="ko-KR" altLang="en-US"/>
              <a:pPr>
                <a:defRPr lang="ko-KR" altLang="en-US"/>
              </a:pPr>
              <a:t>2018-10-01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 lang="ko-KR" altLang="en-US"/>
            </a:pPr>
            <a:r>
              <a:rPr lang="en-US" altLang="en-US"/>
              <a:t/>
            </a:r>
            <a:endParaRPr lang="en-US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 rot="0">
            <a:off x="-54864" y="3141915"/>
            <a:ext cx="9228785" cy="3716088"/>
            <a:chOff x="-28573" y="3141915"/>
            <a:chExt cx="9202494" cy="3716088"/>
          </a:xfrm>
        </p:grpSpPr>
        <p:sp>
          <p:nvSpPr>
            <p:cNvPr id="7" name="Freeform 11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40000"/>
                <a:lumOff val="60000"/>
                <a:alpha val="58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8" name="Freeform 15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1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 8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rgbClr val="b6b8ba">
                <a:alpha val="38000"/>
              </a:srgb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 9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2">
                <a:lumMod val="50000"/>
                <a:lumOff val="50000"/>
                <a:alpha val="6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 10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247650" y="2673355"/>
            <a:ext cx="8648700" cy="1470025"/>
          </a:xfrm>
        </p:spPr>
        <p:txBody>
          <a:bodyPr/>
          <a:lstStyle>
            <a:lvl1pPr algn="ctr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pPr>
              <a:defRPr lang="ko-KR" altLang="en-US"/>
            </a:pPr>
            <a:fld id="{10BF683E-EC8C-4F1E-8017-25E57E2CE77B}" type="datetime1">
              <a:rPr lang="ko-KR" altLang="en-US"/>
              <a:pPr>
                <a:defRPr lang="ko-KR" altLang="en-US"/>
              </a:pPr>
              <a:t>2018-10-01</a:t>
            </a:fld>
            <a:endParaRPr lang="en-US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</p:spPr>
        <p:txBody>
          <a:bodyPr/>
          <a:lstStyle/>
          <a:p>
            <a:pPr>
              <a:defRPr lang="ko-KR" altLang="en-US"/>
            </a:pPr>
            <a:r>
              <a:rPr lang="en-US" altLang="en-US"/>
              <a:t/>
            </a:r>
            <a:endParaRPr lang="en-US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-1" y="0"/>
            <a:ext cx="9144001" cy="6858001"/>
            <a:chOff x="-1" y="0"/>
            <a:chExt cx="9144001" cy="6858001"/>
          </a:xfrm>
        </p:grpSpPr>
        <p:sp>
          <p:nvSpPr>
            <p:cNvPr id="8" name="Freeform 61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49000"/>
              </a:srgb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grpSp>
          <p:nvGrpSpPr>
            <p:cNvPr id="9" name="그룹 105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10" name="Freeform 51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1" name="Freeform 53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b6b8ba">
                  <a:alpha val="59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2" name="Freeform 59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49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3" name="Freeform 65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4" name="Freeform 67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5">
                  <a:alpha val="71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5" name="Freeform 69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</p:grpSp>
      </p:grp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907022" y="1121212"/>
            <a:ext cx="5878286" cy="1143000"/>
          </a:xfrm>
        </p:spPr>
        <p:txBody>
          <a:bodyPr/>
          <a:lstStyle>
            <a:lvl1pPr algn="l">
              <a:defRPr sz="4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4" hasCustomPrompt="1"/>
          </p:nvPr>
        </p:nvSpPr>
        <p:spPr>
          <a:xfrm>
            <a:off x="1907033" y="2286007"/>
            <a:ext cx="5879677" cy="3429009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FDD8E82-9EDF-4A21-8052-950E349A4E6B}" type="datetime1">
              <a:rPr lang="ko-KR" altLang="en-US"/>
              <a:pPr>
                <a:defRPr lang="ko-KR" altLang="en-US"/>
              </a:pPr>
              <a:t>2018-10-01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en-US"/>
              <a:t/>
            </a:r>
            <a:endParaRPr lang="en-US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10800000" flipH="1">
            <a:off x="7823203" y="4214817"/>
            <a:ext cx="1335674" cy="2672210"/>
            <a:chOff x="7830097" y="-3175"/>
            <a:chExt cx="1335674" cy="3646465"/>
          </a:xfrm>
        </p:grpSpPr>
        <p:sp>
          <p:nvSpPr>
            <p:cNvPr id="8" name="자유형 7"/>
            <p:cNvSpPr/>
            <p:nvPr/>
          </p:nvSpPr>
          <p:spPr>
            <a:xfrm>
              <a:off x="7858910" y="-3175"/>
              <a:ext cx="1290865" cy="2960833"/>
            </a:xfrm>
            <a:custGeom>
              <a:avLst/>
              <a:gdLst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3062 w 2623457"/>
                <a:gd name="connsiteY2" fmla="*/ 0 h 6063342"/>
                <a:gd name="connsiteX3" fmla="*/ 174172 w 2623457"/>
                <a:gd name="connsiteY3" fmla="*/ 0 h 6063342"/>
                <a:gd name="connsiteX4" fmla="*/ 1556657 w 2623457"/>
                <a:gd name="connsiteY4" fmla="*/ 1545771 h 6063342"/>
                <a:gd name="connsiteX5" fmla="*/ 2623457 w 2623457"/>
                <a:gd name="connsiteY5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85682 h 6085682"/>
                <a:gd name="connsiteX1" fmla="*/ 0 w 2623457"/>
                <a:gd name="connsiteY1" fmla="*/ 22340 h 6085682"/>
                <a:gd name="connsiteX2" fmla="*/ 667 w 2623457"/>
                <a:gd name="connsiteY2" fmla="*/ 0 h 6085682"/>
                <a:gd name="connsiteX3" fmla="*/ 183682 w 2623457"/>
                <a:gd name="connsiteY3" fmla="*/ 9574 h 6085682"/>
                <a:gd name="connsiteX4" fmla="*/ 1556657 w 2623457"/>
                <a:gd name="connsiteY4" fmla="*/ 1568111 h 6085682"/>
                <a:gd name="connsiteX5" fmla="*/ 2623457 w 2623457"/>
                <a:gd name="connsiteY5" fmla="*/ 6085682 h 6085682"/>
                <a:gd name="connsiteX0" fmla="*/ 3030086 w 3030086"/>
                <a:gd name="connsiteY0" fmla="*/ 7076027 h 7076027"/>
                <a:gd name="connsiteX1" fmla="*/ 406629 w 3030086"/>
                <a:gd name="connsiteY1" fmla="*/ 1012685 h 7076027"/>
                <a:gd name="connsiteX2" fmla="*/ 590311 w 3030086"/>
                <a:gd name="connsiteY2" fmla="*/ 999919 h 7076027"/>
                <a:gd name="connsiteX3" fmla="*/ 1963286 w 3030086"/>
                <a:gd name="connsiteY3" fmla="*/ 2558456 h 7076027"/>
                <a:gd name="connsiteX4" fmla="*/ 3030086 w 3030086"/>
                <a:gd name="connsiteY4" fmla="*/ 7076027 h 7076027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30614 w 2630614"/>
                <a:gd name="connsiteY0" fmla="*/ 6076108 h 6076108"/>
                <a:gd name="connsiteX1" fmla="*/ 0 w 2630614"/>
                <a:gd name="connsiteY1" fmla="*/ 5585 h 6076108"/>
                <a:gd name="connsiteX2" fmla="*/ 190839 w 2630614"/>
                <a:gd name="connsiteY2" fmla="*/ 0 h 6076108"/>
                <a:gd name="connsiteX3" fmla="*/ 1563814 w 2630614"/>
                <a:gd name="connsiteY3" fmla="*/ 1558537 h 6076108"/>
                <a:gd name="connsiteX4" fmla="*/ 2630614 w 2630614"/>
                <a:gd name="connsiteY4" fmla="*/ 6076108 h 6076108"/>
                <a:gd name="connsiteX0" fmla="*/ 2635390 w 2635390"/>
                <a:gd name="connsiteY0" fmla="*/ 6076108 h 6076108"/>
                <a:gd name="connsiteX1" fmla="*/ 0 w 2635390"/>
                <a:gd name="connsiteY1" fmla="*/ 797 h 6076108"/>
                <a:gd name="connsiteX2" fmla="*/ 195615 w 2635390"/>
                <a:gd name="connsiteY2" fmla="*/ 0 h 6076108"/>
                <a:gd name="connsiteX3" fmla="*/ 1568590 w 2635390"/>
                <a:gd name="connsiteY3" fmla="*/ 1558537 h 6076108"/>
                <a:gd name="connsiteX4" fmla="*/ 2635390 w 2635390"/>
                <a:gd name="connsiteY4" fmla="*/ 6076108 h 607610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5390" h="6076108">
                  <a:moveTo>
                    <a:pt x="2635390" y="6076108"/>
                  </a:moveTo>
                  <a:lnTo>
                    <a:pt x="0" y="797"/>
                  </a:lnTo>
                  <a:lnTo>
                    <a:pt x="195615" y="0"/>
                  </a:lnTo>
                  <a:lnTo>
                    <a:pt x="1568590" y="1558537"/>
                  </a:lnTo>
                  <a:lnTo>
                    <a:pt x="2635390" y="607610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자유형 8"/>
            <p:cNvSpPr/>
            <p:nvPr/>
          </p:nvSpPr>
          <p:spPr>
            <a:xfrm>
              <a:off x="8617016" y="737400"/>
              <a:ext cx="543423" cy="2244786"/>
            </a:xfrm>
            <a:custGeom>
              <a:avLst/>
              <a:gdLst>
                <a:gd name="connsiteX0" fmla="*/ 0 w 1088572"/>
                <a:gd name="connsiteY0" fmla="*/ 0 h 4582886"/>
                <a:gd name="connsiteX1" fmla="*/ 1088572 w 1088572"/>
                <a:gd name="connsiteY1" fmla="*/ 1186543 h 4582886"/>
                <a:gd name="connsiteX2" fmla="*/ 1088572 w 1088572"/>
                <a:gd name="connsiteY2" fmla="*/ 4582886 h 4582886"/>
                <a:gd name="connsiteX3" fmla="*/ 0 w 1088572"/>
                <a:gd name="connsiteY3" fmla="*/ 0 h 458288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8572" h="4582886">
                  <a:moveTo>
                    <a:pt x="0" y="0"/>
                  </a:moveTo>
                  <a:lnTo>
                    <a:pt x="1088572" y="1186543"/>
                  </a:lnTo>
                  <a:lnTo>
                    <a:pt x="1088572" y="4582886"/>
                  </a:lnTo>
                  <a:lnTo>
                    <a:pt x="0" y="0"/>
                  </a:lnTo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 9"/>
            <p:cNvSpPr/>
            <p:nvPr/>
          </p:nvSpPr>
          <p:spPr>
            <a:xfrm>
              <a:off x="7956911" y="-1619"/>
              <a:ext cx="671047" cy="757711"/>
            </a:xfrm>
            <a:custGeom>
              <a:avLst/>
              <a:gdLst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69988 w 1369988"/>
                <a:gd name="connsiteY0" fmla="*/ 1546919 h 1546919"/>
                <a:gd name="connsiteX1" fmla="*/ 1023257 w 1369988"/>
                <a:gd name="connsiteY1" fmla="*/ 0 h 1546919"/>
                <a:gd name="connsiteX2" fmla="*/ 0 w 1369988"/>
                <a:gd name="connsiteY2" fmla="*/ 0 h 1546919"/>
                <a:gd name="connsiteX3" fmla="*/ 1369988 w 1369988"/>
                <a:gd name="connsiteY3" fmla="*/ 1546919 h 154691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9988" h="1546919">
                  <a:moveTo>
                    <a:pt x="1369988" y="1546919"/>
                  </a:moveTo>
                  <a:lnTo>
                    <a:pt x="1023257" y="0"/>
                  </a:lnTo>
                  <a:lnTo>
                    <a:pt x="0" y="0"/>
                  </a:lnTo>
                  <a:lnTo>
                    <a:pt x="1369988" y="15469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 10"/>
            <p:cNvSpPr/>
            <p:nvPr/>
          </p:nvSpPr>
          <p:spPr>
            <a:xfrm>
              <a:off x="8455711" y="-1619"/>
              <a:ext cx="710060" cy="1329898"/>
            </a:xfrm>
            <a:custGeom>
              <a:avLst/>
              <a:gdLst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0 w 1436914"/>
                <a:gd name="connsiteY4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49636"/>
                <a:gd name="connsiteY0" fmla="*/ 0 h 2715079"/>
                <a:gd name="connsiteX1" fmla="*/ 339294 w 1449636"/>
                <a:gd name="connsiteY1" fmla="*/ 1528536 h 2715079"/>
                <a:gd name="connsiteX2" fmla="*/ 1449636 w 1449636"/>
                <a:gd name="connsiteY2" fmla="*/ 2715079 h 2715079"/>
                <a:gd name="connsiteX3" fmla="*/ 1427865 w 1449636"/>
                <a:gd name="connsiteY3" fmla="*/ 4536 h 2715079"/>
                <a:gd name="connsiteX4" fmla="*/ 1421515 w 1449636"/>
                <a:gd name="connsiteY4" fmla="*/ 0 h 2715079"/>
                <a:gd name="connsiteX5" fmla="*/ 0 w 1449636"/>
                <a:gd name="connsiteY5" fmla="*/ 0 h 271507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636" h="2715079">
                  <a:moveTo>
                    <a:pt x="0" y="0"/>
                  </a:moveTo>
                  <a:lnTo>
                    <a:pt x="339294" y="1528536"/>
                  </a:lnTo>
                  <a:lnTo>
                    <a:pt x="1449636" y="2715079"/>
                  </a:lnTo>
                  <a:lnTo>
                    <a:pt x="1427865" y="4536"/>
                  </a:lnTo>
                  <a:lnTo>
                    <a:pt x="1421515" y="0"/>
                  </a:lnTo>
                  <a:lnTo>
                    <a:pt x="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>
              <a:off x="7830097" y="-1619"/>
              <a:ext cx="1325010" cy="3644909"/>
            </a:xfrm>
            <a:custGeom>
              <a:avLst/>
              <a:gdLst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49993 w 2705100"/>
                <a:gd name="connsiteY2" fmla="*/ 9525 h 6867525"/>
                <a:gd name="connsiteX3" fmla="*/ 0 w 2705100"/>
                <a:gd name="connsiteY3" fmla="*/ 9525 h 6867525"/>
                <a:gd name="connsiteX4" fmla="*/ 2295525 w 2705100"/>
                <a:gd name="connsiteY4" fmla="*/ 6858000 h 6867525"/>
                <a:gd name="connsiteX5" fmla="*/ 2695575 w 2705100"/>
                <a:gd name="connsiteY5" fmla="*/ 6867525 h 6867525"/>
                <a:gd name="connsiteX6" fmla="*/ 2705100 w 2705100"/>
                <a:gd name="connsiteY6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295525 w 2705100"/>
                <a:gd name="connsiteY3" fmla="*/ 6848475 h 6858000"/>
                <a:gd name="connsiteX4" fmla="*/ 2695575 w 2705100"/>
                <a:gd name="connsiteY4" fmla="*/ 6858000 h 6858000"/>
                <a:gd name="connsiteX5" fmla="*/ 2705100 w 2705100"/>
                <a:gd name="connsiteY5" fmla="*/ 6076950 h 6858000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695575 w 2705100"/>
                <a:gd name="connsiteY3" fmla="*/ 6858000 h 6858000"/>
                <a:gd name="connsiteX4" fmla="*/ 2705100 w 2705100"/>
                <a:gd name="connsiteY4" fmla="*/ 6076950 h 6858000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5100" h="7441333">
                  <a:moveTo>
                    <a:pt x="2705100" y="6076950"/>
                  </a:moveTo>
                  <a:lnTo>
                    <a:pt x="64280" y="0"/>
                  </a:lnTo>
                  <a:lnTo>
                    <a:pt x="0" y="0"/>
                  </a:lnTo>
                  <a:lnTo>
                    <a:pt x="2695576" y="7441333"/>
                  </a:lnTo>
                  <a:cubicBezTo>
                    <a:pt x="2698751" y="6986539"/>
                    <a:pt x="2701925" y="6531744"/>
                    <a:pt x="2705100" y="6076950"/>
                  </a:cubicBezTo>
                </a:path>
              </a:pathLst>
            </a:custGeom>
            <a:solidFill>
              <a:schemeClr val="accent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7172324" y="274638"/>
            <a:ext cx="1514475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53415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6753771-9475-4309-9B2C-4F43EB0294C6}" type="datetime1">
              <a:rPr lang="ko-KR" altLang="en-US"/>
              <a:pPr>
                <a:defRPr lang="ko-KR" altLang="en-US"/>
              </a:pPr>
              <a:t>2018-10-01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en-US"/>
              <a:t/>
            </a:r>
            <a:endParaRPr lang="en-US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EA2121F7-E20F-43B2-B3C6-C7E51EA698C5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DAC1609-63DC-4238-90D7-BDA4CCE7E5D2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0">
            <a:off x="-54864" y="3141915"/>
            <a:ext cx="9228785" cy="3716088"/>
            <a:chOff x="-28573" y="3141915"/>
            <a:chExt cx="9202494" cy="3716088"/>
          </a:xfrm>
        </p:grpSpPr>
        <p:sp>
          <p:nvSpPr>
            <p:cNvPr id="8" name="Freeform 11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40000"/>
                <a:lumOff val="60000"/>
                <a:alpha val="39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9" name="Freeform 15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3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0" name="자유형 9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1" name="자유형 10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1">
                <a:alpha val="74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3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571472" y="2357419"/>
            <a:ext cx="7772400" cy="928705"/>
          </a:xfrm>
        </p:spPr>
        <p:txBody>
          <a:bodyPr anchor="t"/>
          <a:lstStyle>
            <a:lvl1pPr algn="l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71472" y="1807030"/>
            <a:ext cx="7772400" cy="550390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1794FCA-B30B-4B0B-A06E-872BCCC939B8}" type="datetime1">
              <a:rPr lang="ko-KR" altLang="en-US"/>
              <a:pPr>
                <a:defRPr lang="ko-KR" altLang="en-US"/>
              </a:pPr>
              <a:t>2018-10-01</a:t>
            </a:fld>
            <a:endParaRPr lang="en-US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en-US"/>
              <a:t/>
            </a:r>
            <a:endParaRPr lang="en-US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en-US" altLang="en-US"/>
              <a:pPr>
                <a:defRPr lang="ko-KR" altLang="en-US"/>
              </a:pPr>
              <a:t>‹#›</a:t>
            </a:fld>
            <a:endParaRPr lang="en-US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82B4FBC9-0152-4321-B5AE-8A4D40C68623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F5271060-A817-4E00-9021-886881503EBB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6" name="제목 개체 틀 1"/>
          <p:cNvSpPr>
            <a:spLocks noGrp="1"/>
          </p:cNvSpPr>
          <p:nvPr>
            <p:ph type="title" idx="0"/>
          </p:nvPr>
        </p:nvSpPr>
        <p:spPr>
          <a:xfrm>
            <a:off x="323850" y="123802"/>
            <a:ext cx="8477250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214422"/>
            <a:ext cx="8229600" cy="495384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32385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47ABBE4F-A180-451B-976B-207E95DDA7FB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675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277872"/>
            <a:ext cx="4038600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277872"/>
            <a:ext cx="4038600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786190"/>
            <a:ext cx="4038600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786190"/>
            <a:ext cx="4038600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32385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0DB8ECF-E18C-4D8D-A7A0-FA2FABCA5290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675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각 삼각형 19"/>
          <p:cNvSpPr/>
          <p:nvPr/>
        </p:nvSpPr>
        <p:spPr>
          <a:xfrm rot="5400000">
            <a:off x="-3336373" y="3336373"/>
            <a:ext cx="6887028" cy="21428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21" name="그룹 20"/>
          <p:cNvGrpSpPr/>
          <p:nvPr/>
        </p:nvGrpSpPr>
        <p:grpSpPr>
          <a:xfrm rot="0" flipH="1">
            <a:off x="-1" y="0"/>
            <a:ext cx="9144001" cy="6858001"/>
            <a:chOff x="-1" y="0"/>
            <a:chExt cx="9144001" cy="6858001"/>
          </a:xfrm>
        </p:grpSpPr>
        <p:sp>
          <p:nvSpPr>
            <p:cNvPr id="22" name="Freeform 61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chemeClr val="accent2">
                <a:lumMod val="50000"/>
                <a:lumOff val="50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grpSp>
          <p:nvGrpSpPr>
            <p:cNvPr id="23" name="그룹 105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24" name="Freeform 51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5" name="Freeform 53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6" name="Freeform 59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chemeClr val="accent2">
                  <a:lumMod val="25000"/>
                  <a:lumOff val="75000"/>
                  <a:alpha val="32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7" name="Freeform 65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8" name="Freeform 67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5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9" name="Freeform 69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40000"/>
                  <a:lumOff val="60000"/>
                  <a:alpha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</p:grpSp>
      </p:grpSp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14348" y="4772044"/>
            <a:ext cx="6510082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714348" y="584219"/>
            <a:ext cx="6510082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714348" y="5338782"/>
            <a:ext cx="6510082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18" name="날짜 개체 틀 3"/>
          <p:cNvSpPr>
            <a:spLocks noGrp="1"/>
          </p:cNvSpPr>
          <p:nvPr>
            <p:ph type="dt" sz="half" idx="10"/>
          </p:nvPr>
        </p:nvSpPr>
        <p:spPr>
          <a:xfrm>
            <a:off x="32385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8C9FE912-2C94-4152-970B-97CA7CEA7709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19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0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675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교차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Freeform 57"/>
          <p:cNvSpPr/>
          <p:nvPr/>
        </p:nvSpPr>
        <p:spPr>
          <a:xfrm>
            <a:off x="1299632" y="3147876"/>
            <a:ext cx="4731297" cy="3037101"/>
          </a:xfrm>
          <a:custGeom>
            <a:avLst/>
            <a:gdLst>
              <a:gd name="connsiteX0" fmla="*/ 0 w 4175"/>
              <a:gd name="connsiteY0" fmla="*/ 0 h 2538"/>
              <a:gd name="connsiteX1" fmla="*/ 12 w 4175"/>
              <a:gd name="connsiteY1" fmla="*/ 44 h 2538"/>
              <a:gd name="connsiteX2" fmla="*/ 685 w 4175"/>
              <a:gd name="connsiteY2" fmla="*/ 2538 h 2538"/>
              <a:gd name="connsiteX3" fmla="*/ 4175 w 4175"/>
              <a:gd name="connsiteY3" fmla="*/ 1923 h 2538"/>
              <a:gd name="connsiteX4" fmla="*/ 25 w 4175"/>
              <a:gd name="connsiteY4" fmla="*/ 11 h 2538"/>
              <a:gd name="connsiteX5" fmla="*/ 0 w 4175"/>
              <a:gd name="connsiteY5" fmla="*/ 0 h 2538"/>
              <a:gd name="connsiteX0" fmla="*/ 0 w 4003"/>
              <a:gd name="connsiteY0" fmla="*/ 0 h 2538"/>
              <a:gd name="connsiteX1" fmla="*/ 12 w 4003"/>
              <a:gd name="connsiteY1" fmla="*/ 44 h 2538"/>
              <a:gd name="connsiteX2" fmla="*/ 685 w 4003"/>
              <a:gd name="connsiteY2" fmla="*/ 2538 h 2538"/>
              <a:gd name="connsiteX3" fmla="*/ 4003 w 4003"/>
              <a:gd name="connsiteY3" fmla="*/ 1844 h 2538"/>
              <a:gd name="connsiteX4" fmla="*/ 25 w 4003"/>
              <a:gd name="connsiteY4" fmla="*/ 11 h 2538"/>
              <a:gd name="connsiteX5" fmla="*/ 0 w 4003"/>
              <a:gd name="connsiteY5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553 w 4531"/>
              <a:gd name="connsiteY0" fmla="*/ 0 h 2527"/>
              <a:gd name="connsiteX1" fmla="*/ 1213 w 4531"/>
              <a:gd name="connsiteY1" fmla="*/ 2527 h 2527"/>
              <a:gd name="connsiteX2" fmla="*/ 4531 w 4531"/>
              <a:gd name="connsiteY2" fmla="*/ 1833 h 2527"/>
              <a:gd name="connsiteX3" fmla="*/ 553 w 4531"/>
              <a:gd name="connsiteY3" fmla="*/ 0 h 2527"/>
              <a:gd name="connsiteX0" fmla="*/ 3 w 3981"/>
              <a:gd name="connsiteY0" fmla="*/ 0 h 2527"/>
              <a:gd name="connsiteX1" fmla="*/ 663 w 3981"/>
              <a:gd name="connsiteY1" fmla="*/ 2527 h 2527"/>
              <a:gd name="connsiteX2" fmla="*/ 3981 w 3981"/>
              <a:gd name="connsiteY2" fmla="*/ 1833 h 2527"/>
              <a:gd name="connsiteX3" fmla="*/ 3 w 3981"/>
              <a:gd name="connsiteY3" fmla="*/ 0 h 2527"/>
              <a:gd name="connsiteX0" fmla="*/ 0 w 3978"/>
              <a:gd name="connsiteY0" fmla="*/ 0 h 2527"/>
              <a:gd name="connsiteX1" fmla="*/ 660 w 3978"/>
              <a:gd name="connsiteY1" fmla="*/ 2527 h 2527"/>
              <a:gd name="connsiteX2" fmla="*/ 3978 w 3978"/>
              <a:gd name="connsiteY2" fmla="*/ 1833 h 2527"/>
              <a:gd name="connsiteX3" fmla="*/ 0 w 3978"/>
              <a:gd name="connsiteY3" fmla="*/ 0 h 252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8" h="2527">
                <a:moveTo>
                  <a:pt x="0" y="0"/>
                </a:moveTo>
                <a:cubicBezTo>
                  <a:pt x="90" y="449"/>
                  <a:pt x="484" y="1911"/>
                  <a:pt x="660" y="2527"/>
                </a:cubicBezTo>
                <a:lnTo>
                  <a:pt x="3978" y="1833"/>
                </a:lnTo>
                <a:lnTo>
                  <a:pt x="0" y="0"/>
                </a:lnTo>
              </a:path>
            </a:pathLst>
          </a:custGeom>
          <a:solidFill>
            <a:schemeClr val="accent4">
              <a:lumMod val="20000"/>
              <a:lumOff val="80000"/>
              <a:alpha val="26000"/>
            </a:schemeClr>
          </a:solidFill>
          <a:ln w="9525">
            <a:noFill/>
            <a:round/>
          </a:ln>
        </p:spPr>
        <p:txBody>
          <a:bodyPr anchor="ctr"/>
          <a:p>
            <a:pPr algn="ctr">
              <a:defRPr lang="ko-KR" altLang="en-US"/>
            </a:pPr>
            <a:endParaRPr lang="ko-KR" altLang="en-US"/>
          </a:p>
        </p:txBody>
      </p:sp>
      <p:grpSp>
        <p:nvGrpSpPr>
          <p:cNvPr id="107" name="그룹 106"/>
          <p:cNvGrpSpPr/>
          <p:nvPr/>
        </p:nvGrpSpPr>
        <p:grpSpPr>
          <a:xfrm rot="0">
            <a:off x="-1" y="0"/>
            <a:ext cx="9144001" cy="6858001"/>
            <a:chOff x="-1" y="0"/>
            <a:chExt cx="9144001" cy="6858001"/>
          </a:xfrm>
        </p:grpSpPr>
        <p:sp>
          <p:nvSpPr>
            <p:cNvPr id="102" name="Freeform 61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15000"/>
              </a:srgbClr>
            </a:solidFill>
            <a:ln w="9525">
              <a:noFill/>
              <a:round/>
            </a:ln>
          </p:spPr>
          <p:txBody>
            <a:bodyPr anchor="ctr"/>
            <a:p>
              <a:pPr algn="ctr">
                <a:defRPr lang="ko-KR" altLang="en-US"/>
              </a:pPr>
              <a:endParaRPr lang="ko-KR" altLang="en-US"/>
            </a:p>
          </p:txBody>
        </p:sp>
        <p:grpSp>
          <p:nvGrpSpPr>
            <p:cNvPr id="106" name="그룹 105"/>
            <p:cNvGrpSpPr/>
            <p:nvPr/>
          </p:nvGrpSpPr>
          <p:grpSpPr>
            <a:xfrm rot="0"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98" name="Freeform 51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20000"/>
                  <a:lumOff val="80000"/>
                  <a:alpha val="31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9" name="Freeform 53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c6c8ca">
                  <a:alpha val="17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1" name="Freeform 59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6000"/>
                </a:srgb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103" name="Freeform 65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27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97" name="Freeform 69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"/>
                </a:schemeClr>
              </a:solidFill>
              <a:ln w="9525">
                <a:noFill/>
                <a:round/>
              </a:ln>
            </p:spPr>
            <p:txBody>
              <a:bodyPr anchor="ctr"/>
              <a:p>
                <a:pPr algn="ctr">
                  <a:defRPr lang="ko-KR" altLang="en-US"/>
                </a:pPr>
                <a:endParaRPr lang="ko-KR" altLang="en-US"/>
              </a:p>
            </p:txBody>
          </p:sp>
        </p:grpSp>
      </p:grpSp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323850" y="123802"/>
            <a:ext cx="8477250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23850" y="1308100"/>
            <a:ext cx="8477250" cy="49609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  <a:p>
            <a:pPr lvl="8">
              <a:defRPr lang="ko-KR" altLang="en-US"/>
            </a:pPr>
            <a:endParaRPr lang="en-US" altLang="ko-KR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2385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D839B8E-F55D-4BF8-852C-25AF74D46B3E}" type="datetime1">
              <a:rPr lang="ko-KR" altLang="en-US"/>
              <a:pPr>
                <a:defRPr lang="ko-KR" altLang="en-US"/>
              </a:pPr>
              <a:t>2018-10-01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6675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38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66700" indent="-306700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80000"/>
        <a:buFont typeface="Wingdings 3"/>
        <a:buChar char="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47675" indent="-2571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•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–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990600" indent="-171450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1160463" indent="-173038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6pPr>
      <a:lvl7pPr marL="1349375" indent="-188913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tabLst>
          <a:tab pos="1349375" algn="l"/>
        </a:tabLst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7pPr>
      <a:lvl8pPr marL="1524000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8pPr>
      <a:lvl9pPr marL="16986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ARP Spoofing</a:t>
            </a:r>
            <a:endParaRPr lang="en-US" altLang="ko-KR"/>
          </a:p>
        </p:txBody>
      </p:sp>
      <p:sp>
        <p:nvSpPr>
          <p:cNvPr id="5" name="직사각형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2018 2학기 </a:t>
            </a:r>
            <a:r>
              <a:rPr lang="en-US" altLang="ko-KR"/>
              <a:t>BOSS</a:t>
            </a:r>
            <a:r>
              <a:rPr lang="ko-KR" altLang="en-US"/>
              <a:t> 2, 3주차 발표</a:t>
            </a:r>
            <a:endParaRPr lang="ko-KR" altLang="en-US"/>
          </a:p>
        </p:txBody>
      </p:sp>
      <p:sp>
        <p:nvSpPr>
          <p:cNvPr id="6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  <p:sp>
        <p:nvSpPr>
          <p:cNvPr id="7" name=""/>
          <p:cNvSpPr/>
          <p:nvPr/>
        </p:nvSpPr>
        <p:spPr>
          <a:xfrm>
            <a:off x="7164323" y="5733288"/>
            <a:ext cx="1728216" cy="432054"/>
          </a:xfrm>
          <a:prstGeom prst="rect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ko-KR" altLang="en-US"/>
              <a:t>박성용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목차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ARP &amp; ARP Spoofing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JavaFX &amp; MVC Pattern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Source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Preview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Q&amp;A</a:t>
            </a:r>
            <a:endParaRPr lang="en-US" altLang="ko-KR"/>
          </a:p>
        </p:txBody>
      </p:sp>
      <p:sp>
        <p:nvSpPr>
          <p:cNvPr id="4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ARP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MAC Address </a:t>
            </a:r>
            <a:r>
              <a:rPr lang="ko-KR" altLang="en-US"/>
              <a:t>를 받아오는 </a:t>
            </a:r>
            <a:r>
              <a:rPr lang="en-US" altLang="ko-KR"/>
              <a:t>Protocol</a:t>
            </a:r>
            <a:endParaRPr lang="en-US" altLang="ko-KR"/>
          </a:p>
          <a:p>
            <a:pPr lvl="1">
              <a:defRPr lang="ko-KR" altLang="en-US"/>
            </a:pPr>
            <a:r>
              <a:rPr lang="en-US" altLang="ko-KR"/>
              <a:t>Address Resolution Protocol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ARP Request</a:t>
            </a:r>
            <a:r>
              <a:rPr lang="ko-KR" altLang="en-US"/>
              <a:t> 와 </a:t>
            </a:r>
            <a:r>
              <a:rPr lang="en-US" altLang="ko-KR"/>
              <a:t>ARP</a:t>
            </a:r>
            <a:r>
              <a:rPr lang="ko-KR" altLang="en-US"/>
              <a:t> </a:t>
            </a:r>
            <a:r>
              <a:rPr lang="en-US" altLang="ko-KR"/>
              <a:t>Reply </a:t>
            </a:r>
            <a:r>
              <a:rPr lang="ko-KR" altLang="en-US"/>
              <a:t>패킷으로 구분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en-US" altLang="ko-KR"/>
              <a:t>IP</a:t>
            </a:r>
            <a:r>
              <a:rPr lang="ko-KR" altLang="en-US"/>
              <a:t>(네트워크 계층)를 통해서 </a:t>
            </a:r>
            <a:r>
              <a:rPr lang="en-US" altLang="ko-KR"/>
              <a:t>MAC</a:t>
            </a:r>
            <a:r>
              <a:rPr lang="ko-KR" altLang="en-US"/>
              <a:t>(물리 계층)을 반환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마지막으로 도착한 </a:t>
            </a:r>
            <a:r>
              <a:rPr lang="en-US" altLang="ko-KR"/>
              <a:t>ARP Reply</a:t>
            </a:r>
            <a:r>
              <a:rPr lang="ko-KR" altLang="en-US"/>
              <a:t> 패킷을 가장 신뢰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ARP Spoofing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/>
              <a:t>모든 패킷은 라우터를 거침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마지막 </a:t>
            </a:r>
            <a:r>
              <a:rPr lang="en-US" altLang="ko-KR"/>
              <a:t>ARP Reply</a:t>
            </a:r>
            <a:r>
              <a:rPr lang="ko-KR" altLang="en-US"/>
              <a:t>를 전적으로 신뢰하는 취약점이 존재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ko-KR" altLang="en-US"/>
              <a:t>주기적으로 </a:t>
            </a:r>
            <a:r>
              <a:rPr lang="en-US" altLang="ko-KR"/>
              <a:t>Reply</a:t>
            </a:r>
            <a:r>
              <a:rPr lang="ko-KR" altLang="en-US"/>
              <a:t>를 송신해야함</a:t>
            </a: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en-US" altLang="ko-KR"/>
              <a:t>Packet Relay</a:t>
            </a:r>
            <a:r>
              <a:rPr lang="ko-KR" altLang="en-US"/>
              <a:t>를 수행해야함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JavaFX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Java</a:t>
            </a:r>
            <a:r>
              <a:rPr lang="ko-KR" altLang="en-US"/>
              <a:t>기반 </a:t>
            </a:r>
            <a:r>
              <a:rPr lang="en-US" altLang="ko-KR"/>
              <a:t>GUI</a:t>
            </a:r>
            <a:endParaRPr lang="en-US" altLang="ko-KR"/>
          </a:p>
          <a:p>
            <a:pPr>
              <a:defRPr lang="ko-KR" altLang="en-US"/>
            </a:pPr>
            <a:endParaRPr lang="en-US" altLang="ko-KR"/>
          </a:p>
          <a:p>
            <a:pPr>
              <a:defRPr lang="ko-KR" altLang="en-US"/>
            </a:pPr>
            <a:r>
              <a:rPr lang="en-US" altLang="ko-KR"/>
              <a:t>MVC </a:t>
            </a:r>
            <a:r>
              <a:rPr lang="ko-KR" altLang="en-US"/>
              <a:t>모델 기반</a:t>
            </a:r>
            <a:endParaRPr lang="ko-KR" altLang="en-US"/>
          </a:p>
          <a:p>
            <a:pPr lvl="1">
              <a:defRPr lang="ko-KR" altLang="en-US"/>
            </a:pPr>
            <a:r>
              <a:rPr lang="en-US" altLang="ko-KR"/>
              <a:t>view: FXML   model: javaFX</a:t>
            </a:r>
            <a:r>
              <a:rPr lang="ko-KR" altLang="en-US"/>
              <a:t>의 </a:t>
            </a:r>
            <a:r>
              <a:rPr lang="en-US" altLang="ko-KR"/>
              <a:t>Collection   Controller: UI </a:t>
            </a:r>
            <a:r>
              <a:rPr lang="ko-KR" altLang="en-US"/>
              <a:t>컴포넌트</a:t>
            </a:r>
            <a:endParaRPr lang="ko-KR" altLang="en-US"/>
          </a:p>
          <a:p>
            <a:pPr lvl="1">
              <a:defRPr lang="ko-KR" altLang="en-US"/>
            </a:pPr>
            <a:endParaRPr lang="ko-KR" altLang="en-US"/>
          </a:p>
          <a:p>
            <a:pPr>
              <a:defRPr lang="ko-KR" altLang="en-US"/>
            </a:pPr>
            <a:r>
              <a:rPr lang="en-US" altLang="ko-KR"/>
              <a:t>Swing</a:t>
            </a:r>
            <a:r>
              <a:rPr lang="ko-KR" altLang="en-US"/>
              <a:t>에 비해 에니메이션 구현이 간편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en-US" altLang="ko-KR"/>
              <a:t>MVC Pattern</a:t>
            </a:r>
            <a:endParaRPr lang="en-US" altLang="ko-KR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85266" y="2060829"/>
            <a:ext cx="7109460" cy="3821601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" y="0"/>
            <a:ext cx="9143998" cy="6858000"/>
          </a:xfrm>
          <a:prstGeom prst="rect">
            <a:avLst/>
          </a:prstGeom>
        </p:spPr>
      </p:pic>
      <p:sp>
        <p:nvSpPr>
          <p:cNvPr id="8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"/>
          <p:cNvSpPr/>
          <p:nvPr/>
        </p:nvSpPr>
        <p:spPr>
          <a:xfrm>
            <a:off x="7164324" y="6237351"/>
            <a:ext cx="1728216" cy="432054"/>
          </a:xfrm>
          <a:prstGeom prst="rect">
            <a:avLst/>
          </a:prstGeom>
        </p:spPr>
        <p:style>
          <a:lnRef idx="2">
            <a:schemeClr val="accent2">
              <a:shade val="2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/>
              <a:t>BOSS</a:t>
            </a:r>
            <a:endParaRPr lang="en-US" altLang="ko-KR"/>
          </a:p>
        </p:txBody>
      </p:sp>
      <p:sp>
        <p:nvSpPr>
          <p:cNvPr id="9" name=""/>
          <p:cNvSpPr/>
          <p:nvPr/>
        </p:nvSpPr>
        <p:spPr>
          <a:xfrm>
            <a:off x="2735770" y="2600896"/>
            <a:ext cx="3672459" cy="1656207"/>
          </a:xfrm>
          <a:prstGeom prst="rect">
            <a:avLst/>
          </a:prstGeom>
        </p:spPr>
        <p:style>
          <a:lnRef idx="2">
            <a:schemeClr val="l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r>
              <a:rPr lang="en-US" altLang="ko-KR" sz="2500"/>
              <a:t>Q &amp; A</a:t>
            </a:r>
            <a:endParaRPr lang="en-US" altLang="ko-KR" sz="25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교차">
  <a:themeElements>
    <a:clrScheme name="교차">
      <a:dk1>
        <a:srgbClr val="264c72"/>
      </a:dk1>
      <a:lt1>
        <a:srgbClr val="ffffff"/>
      </a:lt1>
      <a:dk2>
        <a:srgbClr val="347775"/>
      </a:dk2>
      <a:lt2>
        <a:srgbClr val="d7d7d7"/>
      </a:lt2>
      <a:accent1>
        <a:srgbClr val="63a6a4"/>
      </a:accent1>
      <a:accent2>
        <a:srgbClr val="323232"/>
      </a:accent2>
      <a:accent3>
        <a:srgbClr val="9d9c9c"/>
      </a:accent3>
      <a:accent4>
        <a:srgbClr val="c1c0c0"/>
      </a:accent4>
      <a:accent5>
        <a:srgbClr val="e5e4e4"/>
      </a:accent5>
      <a:accent6>
        <a:srgbClr val="716340"/>
      </a:accent6>
      <a:hlink>
        <a:srgbClr val="f9f1d3"/>
      </a:hlink>
      <a:folHlink>
        <a:srgbClr val="e2cdb0"/>
      </a:folHlink>
    </a:clrScheme>
    <a:fontScheme name="교차">
      <a:majorFont>
        <a:latin typeface="Arial"/>
        <a:ea typeface="한컴 윤고딕 240"/>
        <a:cs typeface=""/>
      </a:majorFont>
      <a:minorFont>
        <a:latin typeface="Arial"/>
        <a:ea typeface="한컴 윤고딕 230"/>
        <a:cs typeface=""/>
      </a:minorFont>
    </a:fontScheme>
    <a:fmtScheme name="교차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path path="rect">
            <a:fillToRect l="100000" t="100000" r="100000" b="100000"/>
          </a:path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hueMod val="100000"/>
                <a:satMod val="100000"/>
              </a:schemeClr>
            </a:gs>
            <a:gs pos="100000">
              <a:schemeClr val="phClr">
                <a:shade val="30000"/>
                <a:satMod val="8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50000"/>
                <a:satMod val="7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hancom</ep:Company>
  <ep:Words>122</ep:Words>
  <ep:PresentationFormat/>
  <ep:Paragraphs>35</ep:Paragraphs>
  <ep:Slides>8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교차</vt:lpstr>
      <vt:lpstr>ARP Spoofing</vt:lpstr>
      <vt:lpstr>목차</vt:lpstr>
      <vt:lpstr>ARP</vt:lpstr>
      <vt:lpstr>ARP Spoofing</vt:lpstr>
      <vt:lpstr>JavaFX</vt:lpstr>
      <vt:lpstr>MVC Pattern</vt:lpstr>
      <vt:lpstr>슬라이드 7</vt:lpstr>
      <vt:lpstr>슬라이드 8</vt:lpstr>
    </vt:vector>
  </ep:TitlesOfParts>
  <ep:HyperlinkBase/>
  <ep:Application>Hancom Office Hanshow 2014</ep:Application>
  <ep:AppVersion>0901.0000.01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contentStatus>화면 슬라이드 쇼(4:3)</cp:contentStatus>
  <dcterms:created xsi:type="dcterms:W3CDTF">2009-11-09T01:50:38.328</dcterms:created>
  <cp:lastModifiedBy>psyoo</cp:lastModifiedBy>
  <dcterms:modified xsi:type="dcterms:W3CDTF">2018-10-04T13:47:04.509</dcterms:modified>
  <cp:revision>15</cp:revision>
</cp:coreProperties>
</file>

<file path=docProps/thumbnail.jpeg>
</file>